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7" r:id="rId20"/>
    <p:sldId id="460" r:id="rId21"/>
    <p:sldId id="461" r:id="rId22"/>
    <p:sldId id="291" r:id="rId23"/>
    <p:sldId id="293" r:id="rId24"/>
    <p:sldId id="294" r:id="rId25"/>
    <p:sldId id="295" r:id="rId26"/>
    <p:sldId id="451" r:id="rId27"/>
    <p:sldId id="452" r:id="rId28"/>
    <p:sldId id="457" r:id="rId29"/>
    <p:sldId id="274" r:id="rId30"/>
    <p:sldId id="296" r:id="rId31"/>
    <p:sldId id="297" r:id="rId32"/>
    <p:sldId id="298" r:id="rId33"/>
    <p:sldId id="299" r:id="rId34"/>
    <p:sldId id="424" r:id="rId35"/>
    <p:sldId id="459" r:id="rId36"/>
    <p:sldId id="316" r:id="rId37"/>
    <p:sldId id="448" r:id="rId38"/>
    <p:sldId id="428" r:id="rId39"/>
    <p:sldId id="447" r:id="rId40"/>
    <p:sldId id="322" r:id="rId41"/>
    <p:sldId id="431" r:id="rId42"/>
    <p:sldId id="323" r:id="rId43"/>
    <p:sldId id="429" r:id="rId44"/>
    <p:sldId id="432" r:id="rId45"/>
    <p:sldId id="433" r:id="rId46"/>
    <p:sldId id="444" r:id="rId47"/>
    <p:sldId id="434" r:id="rId48"/>
    <p:sldId id="435" r:id="rId49"/>
    <p:sldId id="445" r:id="rId50"/>
    <p:sldId id="351" r:id="rId51"/>
    <p:sldId id="436" r:id="rId52"/>
    <p:sldId id="437" r:id="rId53"/>
    <p:sldId id="438" r:id="rId54"/>
    <p:sldId id="440" r:id="rId55"/>
    <p:sldId id="450" r:id="rId56"/>
    <p:sldId id="446" r:id="rId57"/>
    <p:sldId id="443" r:id="rId58"/>
    <p:sldId id="373" r:id="rId59"/>
    <p:sldId id="375" r:id="rId60"/>
    <p:sldId id="377" r:id="rId61"/>
    <p:sldId id="378" r:id="rId62"/>
    <p:sldId id="379" r:id="rId63"/>
    <p:sldId id="381" r:id="rId64"/>
    <p:sldId id="383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75" r:id="rId83"/>
    <p:sldId id="426" r:id="rId84"/>
    <p:sldId id="387" r:id="rId85"/>
    <p:sldId id="389" r:id="rId86"/>
    <p:sldId id="462" r:id="rId87"/>
    <p:sldId id="390" r:id="rId88"/>
    <p:sldId id="392" r:id="rId89"/>
    <p:sldId id="394" r:id="rId90"/>
    <p:sldId id="463" r:id="rId91"/>
    <p:sldId id="464" r:id="rId92"/>
    <p:sldId id="430" r:id="rId93"/>
    <p:sldId id="465" r:id="rId94"/>
    <p:sldId id="395" r:id="rId95"/>
    <p:sldId id="396" r:id="rId96"/>
    <p:sldId id="282" r:id="rId9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87059" autoAdjust="0"/>
  </p:normalViewPr>
  <p:slideViewPr>
    <p:cSldViewPr>
      <p:cViewPr varScale="1">
        <p:scale>
          <a:sx n="66" d="100"/>
          <a:sy n="66" d="100"/>
        </p:scale>
        <p:origin x="48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 custT="1"/>
      <dgm:spPr/>
      <dgm:t>
        <a:bodyPr/>
        <a:lstStyle/>
        <a:p>
          <a:pPr latinLnBrk="1"/>
          <a:r>
            <a:rPr lang="ko-KR" altLang="en-US" sz="27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latinLnBrk="1"/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911830" y="3351981"/>
          <a:ext cx="2548373" cy="25483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6285031" y="3725182"/>
        <a:ext cx="1801971" cy="1801971"/>
      </dsp:txXfrm>
    </dsp:sp>
    <dsp:sp modelId="{3E21DDB2-9F12-4533-BA4D-EAACA22EFB5E}">
      <dsp:nvSpPr>
        <dsp:cNvPr id="0" name=""/>
        <dsp:cNvSpPr/>
      </dsp:nvSpPr>
      <dsp:spPr>
        <a:xfrm rot="16200000">
          <a:off x="6801981" y="2951987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2948743"/>
        <a:ext cx="38403" cy="38403"/>
      </dsp:txXfrm>
    </dsp:sp>
    <dsp:sp modelId="{CBDF7CA8-B022-47EA-B478-31AC6091D347}">
      <dsp:nvSpPr>
        <dsp:cNvPr id="0" name=""/>
        <dsp:cNvSpPr/>
      </dsp:nvSpPr>
      <dsp:spPr>
        <a:xfrm>
          <a:off x="5911830" y="35535"/>
          <a:ext cx="2548373" cy="25483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285031" y="408736"/>
        <a:ext cx="1801971" cy="1801971"/>
      </dsp:txXfrm>
    </dsp:sp>
    <dsp:sp modelId="{752DB6F7-79B1-4A94-972B-A0AC6648D28F}">
      <dsp:nvSpPr>
        <dsp:cNvPr id="0" name=""/>
        <dsp:cNvSpPr/>
      </dsp:nvSpPr>
      <dsp:spPr>
        <a:xfrm>
          <a:off x="8460204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825038" y="4606966"/>
        <a:ext cx="38403" cy="38403"/>
      </dsp:txXfrm>
    </dsp:sp>
    <dsp:sp modelId="{A7C1ABE7-7759-415D-BB66-CED7B2753BA9}">
      <dsp:nvSpPr>
        <dsp:cNvPr id="0" name=""/>
        <dsp:cNvSpPr/>
      </dsp:nvSpPr>
      <dsp:spPr>
        <a:xfrm>
          <a:off x="9228276" y="3351981"/>
          <a:ext cx="2548373" cy="2548373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601477" y="3725182"/>
        <a:ext cx="1801971" cy="1801971"/>
      </dsp:txXfrm>
    </dsp:sp>
    <dsp:sp modelId="{8A69C48C-BC67-45AE-84A1-8AA94AA3F021}">
      <dsp:nvSpPr>
        <dsp:cNvPr id="0" name=""/>
        <dsp:cNvSpPr/>
      </dsp:nvSpPr>
      <dsp:spPr>
        <a:xfrm rot="5400000">
          <a:off x="6801981" y="6268433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6265189"/>
        <a:ext cx="38403" cy="38403"/>
      </dsp:txXfrm>
    </dsp:sp>
    <dsp:sp modelId="{F70B91B5-ECF3-4770-B33A-C620C4B71682}">
      <dsp:nvSpPr>
        <dsp:cNvPr id="0" name=""/>
        <dsp:cNvSpPr/>
      </dsp:nvSpPr>
      <dsp:spPr>
        <a:xfrm>
          <a:off x="5911830" y="6668427"/>
          <a:ext cx="2548373" cy="2548373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31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6285031" y="7041628"/>
        <a:ext cx="1801971" cy="1801971"/>
      </dsp:txXfrm>
    </dsp:sp>
    <dsp:sp modelId="{D29B7727-4FEC-4648-9FFE-65A97E6F890F}">
      <dsp:nvSpPr>
        <dsp:cNvPr id="0" name=""/>
        <dsp:cNvSpPr/>
      </dsp:nvSpPr>
      <dsp:spPr>
        <a:xfrm rot="10800000">
          <a:off x="5143758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508592" y="4606966"/>
        <a:ext cx="38403" cy="38403"/>
      </dsp:txXfrm>
    </dsp:sp>
    <dsp:sp modelId="{3BD27AD7-BE36-4FD7-99F7-05BAF85BBCE5}">
      <dsp:nvSpPr>
        <dsp:cNvPr id="0" name=""/>
        <dsp:cNvSpPr/>
      </dsp:nvSpPr>
      <dsp:spPr>
        <a:xfrm>
          <a:off x="2595384" y="3351981"/>
          <a:ext cx="2548373" cy="254837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31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968585" y="3725182"/>
        <a:ext cx="1801971" cy="1801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5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9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03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4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04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1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6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6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13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91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1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72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935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857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4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22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4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6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8183" y="5272331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38A9-710F-4D39-8F32-AF0C84631C4D}"/>
              </a:ext>
            </a:extLst>
          </p:cNvPr>
          <p:cNvSpPr txBox="1"/>
          <p:nvPr/>
        </p:nvSpPr>
        <p:spPr>
          <a:xfrm>
            <a:off x="8580956" y="445117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F3608-BF48-4D99-9672-0288DBDE4151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3B245-F795-4A8A-89E1-7D2AC02A3E0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FDBB5D-F261-457C-9A6E-251CE6DA205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E5FFC-1069-47F1-ABA3-39B4325033CA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A24BE-3857-4B4F-B0C4-B48B9DDA60D6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4D5B2-F809-45E2-8208-D5C49BFB59A2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2F4B97-6AA5-44F6-8DDE-5ABBA6161BB5}"/>
              </a:ext>
            </a:extLst>
          </p:cNvPr>
          <p:cNvSpPr txBox="1"/>
          <p:nvPr/>
        </p:nvSpPr>
        <p:spPr>
          <a:xfrm>
            <a:off x="5957903" y="7188297"/>
            <a:ext cx="631277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및 제거</a:t>
            </a:r>
            <a:endParaRPr lang="en-US" altLang="ko-KR" sz="36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팝업 메소드 수정</a:t>
            </a:r>
            <a:endParaRPr lang="en-US" altLang="ko-KR" sz="36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</a:t>
            </a:r>
          </a:p>
          <a:p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8696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 수정 및 제거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74158"/>
            <a:ext cx="7696199" cy="85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5A91696-461B-4927-8793-9A84ECC89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632" y="1900343"/>
            <a:ext cx="33665440" cy="86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8DFCB-697E-4C5B-B4DD-34EA805F0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08772992">
            <a:extLst>
              <a:ext uri="{FF2B5EF4-FFF2-40B4-BE49-F238E27FC236}">
                <a16:creationId xmlns:a16="http://schemas.microsoft.com/office/drawing/2014/main" id="{70ECC99C-8260-41EC-AD86-B5616644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58" y="1374158"/>
            <a:ext cx="8073442" cy="84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A661E-1936-45BE-9E4A-0892CB3A0F4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2201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및 제거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1E14FE49-E4FB-4309-A5E8-658DCFB76E7C}"/>
              </a:ext>
            </a:extLst>
          </p:cNvPr>
          <p:cNvSpPr/>
          <p:nvPr/>
        </p:nvSpPr>
        <p:spPr>
          <a:xfrm>
            <a:off x="3733800" y="5173980"/>
            <a:ext cx="3581400" cy="1874519"/>
          </a:xfrm>
          <a:prstGeom prst="donut">
            <a:avLst>
              <a:gd name="adj" fmla="val 5639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BDA40-C262-46AE-9845-E73C3FCB2036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테스팅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408777816">
            <a:extLst>
              <a:ext uri="{FF2B5EF4-FFF2-40B4-BE49-F238E27FC236}">
                <a16:creationId xmlns:a16="http://schemas.microsoft.com/office/drawing/2014/main" id="{2797E69C-5200-4A69-9768-A15FDB1B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57" y="2128416"/>
            <a:ext cx="6294560" cy="13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_x408777384">
            <a:extLst>
              <a:ext uri="{FF2B5EF4-FFF2-40B4-BE49-F238E27FC236}">
                <a16:creationId xmlns:a16="http://schemas.microsoft.com/office/drawing/2014/main" id="{B6967CBF-719D-4400-919C-2BCE67B4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4" y="2243149"/>
            <a:ext cx="7718631" cy="11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408773208">
            <a:extLst>
              <a:ext uri="{FF2B5EF4-FFF2-40B4-BE49-F238E27FC236}">
                <a16:creationId xmlns:a16="http://schemas.microsoft.com/office/drawing/2014/main" id="{9604D7CA-B1CF-42A3-8120-56361625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4514807"/>
            <a:ext cx="6710875" cy="31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408736776">
            <a:extLst>
              <a:ext uri="{FF2B5EF4-FFF2-40B4-BE49-F238E27FC236}">
                <a16:creationId xmlns:a16="http://schemas.microsoft.com/office/drawing/2014/main" id="{E6010713-2786-49CD-8658-F1A67A2F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57" y="4587014"/>
            <a:ext cx="6131443" cy="35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626E9A-90E9-483B-A532-3EB3260C4AC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제거 테스팅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_x408766584">
            <a:extLst>
              <a:ext uri="{FF2B5EF4-FFF2-40B4-BE49-F238E27FC236}">
                <a16:creationId xmlns:a16="http://schemas.microsoft.com/office/drawing/2014/main" id="{FEBF73C7-ECD9-4BD5-86EA-7C8C8477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63" y="2078892"/>
            <a:ext cx="9017442" cy="19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408718416">
            <a:extLst>
              <a:ext uri="{FF2B5EF4-FFF2-40B4-BE49-F238E27FC236}">
                <a16:creationId xmlns:a16="http://schemas.microsoft.com/office/drawing/2014/main" id="{CE694895-6851-41E3-AB1A-9B1F6292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876" y="1725444"/>
            <a:ext cx="5520331" cy="24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18F5193-DFB8-4BD9-8AF5-50AED154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903" y="247553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8F536E-444E-498C-A02F-8AEBB3F9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925" y="50688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408719280">
            <a:extLst>
              <a:ext uri="{FF2B5EF4-FFF2-40B4-BE49-F238E27FC236}">
                <a16:creationId xmlns:a16="http://schemas.microsoft.com/office/drawing/2014/main" id="{70F98823-00BB-481F-A5BB-251CFDBE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925" y="5526065"/>
            <a:ext cx="5199063" cy="2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A2911115-595F-4B01-AC45-DECC247D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8" name="_x408718920">
            <a:extLst>
              <a:ext uri="{FF2B5EF4-FFF2-40B4-BE49-F238E27FC236}">
                <a16:creationId xmlns:a16="http://schemas.microsoft.com/office/drawing/2014/main" id="{2DF89C2C-18CA-4D9B-A03B-449EAA6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53" y="5031853"/>
            <a:ext cx="7775822" cy="46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EEA350DB-D0FE-44B7-B9C0-355AE2484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416" y="2406378"/>
            <a:ext cx="27351896" cy="76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0" name="_x408721512">
            <a:extLst>
              <a:ext uri="{FF2B5EF4-FFF2-40B4-BE49-F238E27FC236}">
                <a16:creationId xmlns:a16="http://schemas.microsoft.com/office/drawing/2014/main" id="{0930978A-629A-49ED-A572-B4D161D7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16" y="2863578"/>
            <a:ext cx="8645162" cy="48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138EA2-18CF-4648-87B7-17E08760A779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218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제거 테스팅 결과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8F5193-DFB8-4BD9-8AF5-50AED154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903" y="247553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8F536E-444E-498C-A02F-8AEBB3F9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925" y="50688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2911115-595F-4B01-AC45-DECC247D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08721584">
            <a:extLst>
              <a:ext uri="{FF2B5EF4-FFF2-40B4-BE49-F238E27FC236}">
                <a16:creationId xmlns:a16="http://schemas.microsoft.com/office/drawing/2014/main" id="{C713BB78-96D9-41AA-80D0-38E34D0D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84" y="4774313"/>
            <a:ext cx="9697458" cy="363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_x408721224">
            <a:extLst>
              <a:ext uri="{FF2B5EF4-FFF2-40B4-BE49-F238E27FC236}">
                <a16:creationId xmlns:a16="http://schemas.microsoft.com/office/drawing/2014/main" id="{5A8370E7-7573-4CB8-9759-10B5BAB9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606" y="2380698"/>
            <a:ext cx="7290574" cy="13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408719856">
            <a:extLst>
              <a:ext uri="{FF2B5EF4-FFF2-40B4-BE49-F238E27FC236}">
                <a16:creationId xmlns:a16="http://schemas.microsoft.com/office/drawing/2014/main" id="{4FFA4DD6-D948-4685-91F4-CBC2BBFD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21443"/>
            <a:ext cx="8778447" cy="14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D069330D-668A-46EE-9DBC-A5CDA0B51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421C5-41CB-451F-8E7B-ADF6293D693C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597906640">
            <a:extLst>
              <a:ext uri="{FF2B5EF4-FFF2-40B4-BE49-F238E27FC236}">
                <a16:creationId xmlns:a16="http://schemas.microsoft.com/office/drawing/2014/main" id="{123B4244-440E-483A-BBA9-5446D5775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28900"/>
            <a:ext cx="10287000" cy="622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525832592">
            <a:extLst>
              <a:ext uri="{FF2B5EF4-FFF2-40B4-BE49-F238E27FC236}">
                <a16:creationId xmlns:a16="http://schemas.microsoft.com/office/drawing/2014/main" id="{0248D283-40EC-46BD-BF8A-C1B11470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88" y="2187841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A1C705-80BD-4D9F-A960-CEC1B694563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1EB62-838C-4C76-BA82-7BE7D217D98E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8391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598295528">
            <a:extLst>
              <a:ext uri="{FF2B5EF4-FFF2-40B4-BE49-F238E27FC236}">
                <a16:creationId xmlns:a16="http://schemas.microsoft.com/office/drawing/2014/main" id="{79C373FA-AD57-4152-95BD-5FC669DC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585" y="2549436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76CFB-2F39-4962-B8CB-5890550C26E5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_x408716400">
            <a:extLst>
              <a:ext uri="{FF2B5EF4-FFF2-40B4-BE49-F238E27FC236}">
                <a16:creationId xmlns:a16="http://schemas.microsoft.com/office/drawing/2014/main" id="{1D4FB4EA-B417-4003-972A-D0CEC110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0" y="1694576"/>
            <a:ext cx="9430913" cy="81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86EF1-F6E0-484A-8BDA-0E06FCECEB7A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00171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408773568">
            <a:extLst>
              <a:ext uri="{FF2B5EF4-FFF2-40B4-BE49-F238E27FC236}">
                <a16:creationId xmlns:a16="http://schemas.microsoft.com/office/drawing/2014/main" id="{CF06FBB6-A000-4921-BB2F-E9CDA36B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332880"/>
            <a:ext cx="5791200" cy="152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408773856">
            <a:extLst>
              <a:ext uri="{FF2B5EF4-FFF2-40B4-BE49-F238E27FC236}">
                <a16:creationId xmlns:a16="http://schemas.microsoft.com/office/drawing/2014/main" id="{F3FD37AA-5385-4B9C-A93D-7DFCC5BA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9" y="2332880"/>
            <a:ext cx="7341370" cy="13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08771120">
            <a:extLst>
              <a:ext uri="{FF2B5EF4-FFF2-40B4-BE49-F238E27FC236}">
                <a16:creationId xmlns:a16="http://schemas.microsoft.com/office/drawing/2014/main" id="{ABA7875E-6582-40E1-A4CE-64EFC9E4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611384"/>
            <a:ext cx="7875938" cy="36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0E69F3-03BB-4B39-BE17-C08B86AF4D89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91948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_x408775008">
            <a:extLst>
              <a:ext uri="{FF2B5EF4-FFF2-40B4-BE49-F238E27FC236}">
                <a16:creationId xmlns:a16="http://schemas.microsoft.com/office/drawing/2014/main" id="{51EC53A7-C1D8-4DFE-A5DB-E7BAF57F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90839"/>
            <a:ext cx="10210800" cy="550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408773208">
            <a:extLst>
              <a:ext uri="{FF2B5EF4-FFF2-40B4-BE49-F238E27FC236}">
                <a16:creationId xmlns:a16="http://schemas.microsoft.com/office/drawing/2014/main" id="{D1503CC6-3CB6-432C-B615-BCAEA0B1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96" y="2497039"/>
            <a:ext cx="9076615" cy="24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5E3F74-4E7C-47AA-882F-2B878709752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5011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408773856">
            <a:extLst>
              <a:ext uri="{FF2B5EF4-FFF2-40B4-BE49-F238E27FC236}">
                <a16:creationId xmlns:a16="http://schemas.microsoft.com/office/drawing/2014/main" id="{910A7703-CD6F-48A9-8258-8705493C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00" y="5417520"/>
            <a:ext cx="10084599" cy="33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408773568">
            <a:extLst>
              <a:ext uri="{FF2B5EF4-FFF2-40B4-BE49-F238E27FC236}">
                <a16:creationId xmlns:a16="http://schemas.microsoft.com/office/drawing/2014/main" id="{EF5EBE62-BD50-42A9-AED0-0087490A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73" y="2940902"/>
            <a:ext cx="8922927" cy="16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08775008">
            <a:extLst>
              <a:ext uri="{FF2B5EF4-FFF2-40B4-BE49-F238E27FC236}">
                <a16:creationId xmlns:a16="http://schemas.microsoft.com/office/drawing/2014/main" id="{A133D6FE-DCC9-4887-873A-CCED2422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656" y="3003715"/>
            <a:ext cx="7265431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9FF7AC-1BA0-4BB1-B45A-C01665D6AA9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2945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B08C0-1C0F-4C4E-ACC9-7E4CF8290225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496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테스팅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408736200">
            <a:extLst>
              <a:ext uri="{FF2B5EF4-FFF2-40B4-BE49-F238E27FC236}">
                <a16:creationId xmlns:a16="http://schemas.microsoft.com/office/drawing/2014/main" id="{F8C699FF-637B-46B0-8D5E-3D7B8EF2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1" y="2129484"/>
            <a:ext cx="7555707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_x408738144">
            <a:extLst>
              <a:ext uri="{FF2B5EF4-FFF2-40B4-BE49-F238E27FC236}">
                <a16:creationId xmlns:a16="http://schemas.microsoft.com/office/drawing/2014/main" id="{03277870-050F-4015-BFE3-41AA538C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19" y="2047425"/>
            <a:ext cx="5962265" cy="181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B86E2DDE-C1AE-4152-B2DF-CB8F4D675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71" name="_x408738576">
            <a:extLst>
              <a:ext uri="{FF2B5EF4-FFF2-40B4-BE49-F238E27FC236}">
                <a16:creationId xmlns:a16="http://schemas.microsoft.com/office/drawing/2014/main" id="{8146ABE7-40FF-4474-8371-53CDA304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3" y="4225263"/>
            <a:ext cx="6074615" cy="42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_x408738936">
            <a:extLst>
              <a:ext uri="{FF2B5EF4-FFF2-40B4-BE49-F238E27FC236}">
                <a16:creationId xmlns:a16="http://schemas.microsoft.com/office/drawing/2014/main" id="{E111142B-309A-46DB-BAD4-4BC4AB69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41917"/>
            <a:ext cx="7361695" cy="44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2">
            <a:extLst>
              <a:ext uri="{FF2B5EF4-FFF2-40B4-BE49-F238E27FC236}">
                <a16:creationId xmlns:a16="http://schemas.microsoft.com/office/drawing/2014/main" id="{82D042EE-B16D-423D-91AE-EEA0ABD5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425" y="2846408"/>
            <a:ext cx="30410451" cy="109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75" name="_x408746712">
            <a:extLst>
              <a:ext uri="{FF2B5EF4-FFF2-40B4-BE49-F238E27FC236}">
                <a16:creationId xmlns:a16="http://schemas.microsoft.com/office/drawing/2014/main" id="{401A9929-5B9B-4F6D-A6D6-1016117D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26" y="3303609"/>
            <a:ext cx="10908772" cy="31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146004-B6CC-4CAC-8700-BBF2D87F66F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791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테스팅 결과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_x408780048">
            <a:extLst>
              <a:ext uri="{FF2B5EF4-FFF2-40B4-BE49-F238E27FC236}">
                <a16:creationId xmlns:a16="http://schemas.microsoft.com/office/drawing/2014/main" id="{92CA961C-9008-4647-9F0A-A0341469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6" y="2592419"/>
            <a:ext cx="8137747" cy="15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408716472">
            <a:extLst>
              <a:ext uri="{FF2B5EF4-FFF2-40B4-BE49-F238E27FC236}">
                <a16:creationId xmlns:a16="http://schemas.microsoft.com/office/drawing/2014/main" id="{D6C9B256-E784-4D6E-85A6-B39284F3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112" y="2457974"/>
            <a:ext cx="8137746" cy="19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FD6594F-ECF0-44B8-B1FB-1B60C311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31" y="2834966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3" name="_x408737568">
            <a:extLst>
              <a:ext uri="{FF2B5EF4-FFF2-40B4-BE49-F238E27FC236}">
                <a16:creationId xmlns:a16="http://schemas.microsoft.com/office/drawing/2014/main" id="{23FF3668-CEB7-411E-A067-8A80F56E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8" y="5340670"/>
            <a:ext cx="8250455" cy="24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_x408774072">
            <a:extLst>
              <a:ext uri="{FF2B5EF4-FFF2-40B4-BE49-F238E27FC236}">
                <a16:creationId xmlns:a16="http://schemas.microsoft.com/office/drawing/2014/main" id="{12E3B436-9E14-47D1-B709-887C1FDC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872" y="4862701"/>
            <a:ext cx="6213863" cy="43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6630C300-046B-4252-BCD9-68777F7F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141" y="402282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FD73F-F5FF-46A4-9CF6-5EF27F00BE93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84D26A-A36D-42FC-8A8B-38017EEF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870" y="1249046"/>
            <a:ext cx="28844783" cy="68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_x411651480">
            <a:extLst>
              <a:ext uri="{FF2B5EF4-FFF2-40B4-BE49-F238E27FC236}">
                <a16:creationId xmlns:a16="http://schemas.microsoft.com/office/drawing/2014/main" id="{CB6B56B2-76D9-4E70-8739-4CAC141BD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98"/>
          <a:stretch/>
        </p:blipFill>
        <p:spPr bwMode="auto">
          <a:xfrm>
            <a:off x="447204" y="3960669"/>
            <a:ext cx="8785565" cy="32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_x411651480">
            <a:extLst>
              <a:ext uri="{FF2B5EF4-FFF2-40B4-BE49-F238E27FC236}">
                <a16:creationId xmlns:a16="http://schemas.microsoft.com/office/drawing/2014/main" id="{DE536E53-8F43-46EE-9A2A-23F41C95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6"/>
          <a:stretch/>
        </p:blipFill>
        <p:spPr bwMode="auto">
          <a:xfrm>
            <a:off x="9387845" y="2589535"/>
            <a:ext cx="8200232" cy="68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371EEE-12F1-418E-8287-D0A29FF25D6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715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 테스팅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_x411650904">
            <a:extLst>
              <a:ext uri="{FF2B5EF4-FFF2-40B4-BE49-F238E27FC236}">
                <a16:creationId xmlns:a16="http://schemas.microsoft.com/office/drawing/2014/main" id="{CDF44AAF-8378-48AF-8239-244101E3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2045"/>
          <a:stretch>
            <a:fillRect/>
          </a:stretch>
        </p:blipFill>
        <p:spPr bwMode="auto">
          <a:xfrm>
            <a:off x="9222751" y="2324866"/>
            <a:ext cx="7671407" cy="17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_x411651336">
            <a:extLst>
              <a:ext uri="{FF2B5EF4-FFF2-40B4-BE49-F238E27FC236}">
                <a16:creationId xmlns:a16="http://schemas.microsoft.com/office/drawing/2014/main" id="{D861307F-EC52-4AE4-9CDF-C86DBCDD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6" y="2275707"/>
            <a:ext cx="8039397" cy="16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A01063B-43EB-45ED-AE6D-B0C4A7FA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987" y="278827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7CA0671B-59BE-4AED-BB6E-573C7D447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4122286"/>
            <a:ext cx="21328205" cy="60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0" name="_x581568904">
            <a:extLst>
              <a:ext uri="{FF2B5EF4-FFF2-40B4-BE49-F238E27FC236}">
                <a16:creationId xmlns:a16="http://schemas.microsoft.com/office/drawing/2014/main" id="{00312D52-DB01-43F5-B795-95815B2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9486"/>
            <a:ext cx="6576860" cy="490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CB009748-D535-4DB3-89D9-A4BDE210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3710" y="4270627"/>
            <a:ext cx="24670819" cy="58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9182DEEF-6EF0-4AAB-AB65-A9EE3C6B1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4" name="_x181850800">
            <a:extLst>
              <a:ext uri="{FF2B5EF4-FFF2-40B4-BE49-F238E27FC236}">
                <a16:creationId xmlns:a16="http://schemas.microsoft.com/office/drawing/2014/main" id="{078F298A-B9A6-43F4-9942-5359669B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17" y="4759167"/>
            <a:ext cx="8848984" cy="43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0CF62382-3FAE-403C-BE4A-2DCB26DC9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603" y="2373299"/>
            <a:ext cx="26053756" cy="117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6" name="_x581115320">
            <a:extLst>
              <a:ext uri="{FF2B5EF4-FFF2-40B4-BE49-F238E27FC236}">
                <a16:creationId xmlns:a16="http://schemas.microsoft.com/office/drawing/2014/main" id="{06207EE2-EB1C-43A0-AC45-B6E697B3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3" y="2830500"/>
            <a:ext cx="13325968" cy="36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55D434-68F3-4289-A0AC-FCD72722752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4254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598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 테스팅 결과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84D26A-A36D-42FC-8A8B-38017EEF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870" y="1249046"/>
            <a:ext cx="28844783" cy="68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69F1EFD-DCC6-41AB-8137-065EBFE64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042" y="4466966"/>
            <a:ext cx="35006577" cy="9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181877560">
            <a:extLst>
              <a:ext uri="{FF2B5EF4-FFF2-40B4-BE49-F238E27FC236}">
                <a16:creationId xmlns:a16="http://schemas.microsoft.com/office/drawing/2014/main" id="{7CBCD435-809D-4CC6-B0A3-513CFA50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924167"/>
            <a:ext cx="10820400" cy="46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_x181877200">
            <a:extLst>
              <a:ext uri="{FF2B5EF4-FFF2-40B4-BE49-F238E27FC236}">
                <a16:creationId xmlns:a16="http://schemas.microsoft.com/office/drawing/2014/main" id="{B3B641D6-FD69-4777-AF1B-CE6269D9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2367364"/>
            <a:ext cx="7162799" cy="18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_x181876552">
            <a:extLst>
              <a:ext uri="{FF2B5EF4-FFF2-40B4-BE49-F238E27FC236}">
                <a16:creationId xmlns:a16="http://schemas.microsoft.com/office/drawing/2014/main" id="{17A9F805-A5D9-4ABA-9C7C-DCDEACE8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53" y="2294828"/>
            <a:ext cx="8905047" cy="200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0FD60E95-5DF4-465C-A96C-3FA3CCCDD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1" y="191016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6B9F70-B0A4-43DD-B5EB-57AFD224E9B6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3378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CA80985-95F7-4D00-8BE7-64E3CF8A51AB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45" y="2092236"/>
            <a:ext cx="15821839" cy="697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01251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FB835B1-837B-4552-AE18-3BE13E8F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5" y="2729019"/>
            <a:ext cx="16122409" cy="662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4AE7F-43C5-4884-94EF-375C399B5D74}"/>
              </a:ext>
            </a:extLst>
          </p:cNvPr>
          <p:cNvSpPr txBox="1"/>
          <p:nvPr/>
        </p:nvSpPr>
        <p:spPr>
          <a:xfrm>
            <a:off x="14554200" y="3429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60556F-75F2-4982-B513-63F734058E8B}"/>
              </a:ext>
            </a:extLst>
          </p:cNvPr>
          <p:cNvSpPr/>
          <p:nvPr/>
        </p:nvSpPr>
        <p:spPr>
          <a:xfrm>
            <a:off x="10695827" y="3106505"/>
            <a:ext cx="5562600" cy="40484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8012F8-583F-497E-A6B0-FB68745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6134100"/>
            <a:ext cx="3250415" cy="4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20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88994"/>
            <a:ext cx="8126387" cy="2480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34D858-E2AA-43A1-A0C0-CC8D4E12162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39ED3-72D0-48D5-B3F2-18655D09931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9" y="2953146"/>
            <a:ext cx="6465428" cy="47844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171" y="3014035"/>
            <a:ext cx="6050960" cy="42648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1" y="2645707"/>
            <a:ext cx="6138585" cy="43265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15" y="2658347"/>
            <a:ext cx="6138585" cy="4542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1B8307-B115-43D4-837A-DA67FC553AD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북마크된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E534BA-562F-4B7F-82F1-C64BEDABF9D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51E053-C041-4832-B0B4-3D17F6251355}"/>
              </a:ext>
            </a:extLst>
          </p:cNvPr>
          <p:cNvSpPr/>
          <p:nvPr/>
        </p:nvSpPr>
        <p:spPr>
          <a:xfrm>
            <a:off x="9712020" y="1576523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9537A7-15A9-4028-AF49-4492776337DE}"/>
              </a:ext>
            </a:extLst>
          </p:cNvPr>
          <p:cNvSpPr/>
          <p:nvPr/>
        </p:nvSpPr>
        <p:spPr>
          <a:xfrm>
            <a:off x="14706600" y="4533900"/>
            <a:ext cx="1676400" cy="321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deleteMsgId</a:t>
            </a:r>
            <a:endParaRPr lang="ko-KR" altLang="en-US" sz="2000" dirty="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북마크된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BBF4C3-DB5A-406B-971E-2E079F6533F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B1D559-94B4-4691-84A7-695E51117DB2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867170"/>
              </p:ext>
            </p:extLst>
          </p:nvPr>
        </p:nvGraphicFramePr>
        <p:xfrm>
          <a:off x="2093065" y="645415"/>
          <a:ext cx="14372035" cy="9252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57F5D5D-6A49-48C3-86FF-A04B2119083F}"/>
              </a:ext>
            </a:extLst>
          </p:cNvPr>
          <p:cNvSpPr txBox="1"/>
          <p:nvPr/>
        </p:nvSpPr>
        <p:spPr>
          <a:xfrm>
            <a:off x="14554200" y="29536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EB0F8-5780-4D78-A8DB-58FD211BCB9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EE801FE-DF15-46BC-B896-C669A615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2" y="2253526"/>
            <a:ext cx="15179107" cy="70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765604-99B5-4849-A63F-F857C2CE17F9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2C12A2-1A94-4CD7-8C93-8169755B22F6}"/>
              </a:ext>
            </a:extLst>
          </p:cNvPr>
          <p:cNvSpPr/>
          <p:nvPr/>
        </p:nvSpPr>
        <p:spPr>
          <a:xfrm>
            <a:off x="10972800" y="5989605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5F8F7F-2EFE-45BD-8B4E-343B46A2301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DACF81-648A-44F5-8BA1-6FB6A8AC430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EC427B-5900-4FF8-91C9-CBDE9525532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293587-1D51-418A-9C8A-DD811872749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0000CD-C0D3-4422-B6B7-A804CFC66F0F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D59BDA-A271-4E07-9BFA-E8BC70379BC8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80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50" y="1846890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D32D63-A669-4198-BF90-948C4290A3B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F86932-3A93-4D75-92CC-6488BB27821D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0B21BD-2F0D-4C3B-86F1-C3C3A75215F5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60FF1E-BC0D-4C24-8509-E1084C49B036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C22A6-D8B3-472C-A81F-7F892B8D021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335196-F5E4-4528-9828-CD9E55FE3032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296400" y="7427818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D5A961-1312-4B4C-B1E5-7A40B480CFF4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2A2C02-E1AF-4BD3-9A9F-DEF2ADF2FBE1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DDF468-EEF0-47E0-93DE-46006579888F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FB4D09-BB27-462A-AD8F-8B836A3D8153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D43BDAD-7F77-4E63-925C-17960E74D956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F7CA584-E9BF-4273-A86B-C7C704B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90" y="3030654"/>
            <a:ext cx="15426219" cy="402909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895A0C-12BB-417B-85E3-BFF047062C7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9EB510D-42AB-4FD3-A1E1-5657EB12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7" y="2592031"/>
            <a:ext cx="16099227" cy="49247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0F5E38C-E839-41C6-AFAD-A4939F5B2568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_x523923064">
            <a:extLst>
              <a:ext uri="{FF2B5EF4-FFF2-40B4-BE49-F238E27FC236}">
                <a16:creationId xmlns:a16="http://schemas.microsoft.com/office/drawing/2014/main" id="{039527E8-212B-43F2-99E3-F470FE65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82" y="2021111"/>
            <a:ext cx="12049561" cy="7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38ABF64-9894-4BE3-9CAB-A268C63B2BB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F91C0F0-9E5E-45B4-A5F4-16A2873E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20" y="2879097"/>
            <a:ext cx="15975965" cy="51760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CAC39D8-1D10-4823-99AA-AD8D5F8CF28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745B3F-673F-4664-9572-A068F52900B1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" name="_x600344232">
            <a:extLst>
              <a:ext uri="{FF2B5EF4-FFF2-40B4-BE49-F238E27FC236}">
                <a16:creationId xmlns:a16="http://schemas.microsoft.com/office/drawing/2014/main" id="{B6FC2B6C-E7B2-4BF8-9EBF-4B86700F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78B87E1-0C45-4C30-B14F-FB709E81C24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85C08CA8-1BAE-414E-B515-9B4F9E6B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59" y="1827614"/>
            <a:ext cx="10573120" cy="757571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A8902C8-EE13-4E5A-B117-37B1D0C2A5F2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78ADBDD-4497-43FA-A27D-FA44E599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00" y="3436070"/>
            <a:ext cx="15061130" cy="395861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2FD2DEA-3BBB-4BAE-9D1D-3900435E9EC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_x520027840">
            <a:extLst>
              <a:ext uri="{FF2B5EF4-FFF2-40B4-BE49-F238E27FC236}">
                <a16:creationId xmlns:a16="http://schemas.microsoft.com/office/drawing/2014/main" id="{45CC2DA5-0B56-4624-AF63-A8FEB032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1" y="3303028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F8CD06C-3A12-4181-8C5C-543546E7A220}"/>
              </a:ext>
            </a:extLst>
          </p:cNvPr>
          <p:cNvSpPr txBox="1"/>
          <p:nvPr/>
        </p:nvSpPr>
        <p:spPr>
          <a:xfrm>
            <a:off x="954481" y="2343036"/>
            <a:ext cx="262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</a:p>
        </p:txBody>
      </p:sp>
      <p:pic>
        <p:nvPicPr>
          <p:cNvPr id="73" name="_x523948480">
            <a:extLst>
              <a:ext uri="{FF2B5EF4-FFF2-40B4-BE49-F238E27FC236}">
                <a16:creationId xmlns:a16="http://schemas.microsoft.com/office/drawing/2014/main" id="{34F5FDE5-2D1B-4413-9E5B-E8439926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8783117-A9AB-4627-89BC-68DE93544583}"/>
              </a:ext>
            </a:extLst>
          </p:cNvPr>
          <p:cNvSpPr txBox="1"/>
          <p:nvPr/>
        </p:nvSpPr>
        <p:spPr>
          <a:xfrm>
            <a:off x="13561425" y="2347520"/>
            <a:ext cx="26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불러오기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CEA56D-D34D-4603-8266-91B4558038A3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DA007A6-A866-4E35-8F3F-452BEA52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73" y="1873801"/>
            <a:ext cx="13299819" cy="674605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3FDE0B-9D00-4473-B198-413F18E8540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_x527994216">
            <a:extLst>
              <a:ext uri="{FF2B5EF4-FFF2-40B4-BE49-F238E27FC236}">
                <a16:creationId xmlns:a16="http://schemas.microsoft.com/office/drawing/2014/main" id="{C31CC875-12DD-4502-B0B9-175DEDD6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4" y="2372563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52B7C27-E530-4EBA-A043-3B5735A93D6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56C462B-BB96-4FE9-9B62-3CFDEA30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F06D49B-C4CE-4A9B-9973-E07B9A8C16E7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0E13FAF-2206-445F-9BA8-BFDD924E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6480146-EB9B-4DC8-AED6-67D33746A0CE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" name="_x978767752">
            <a:extLst>
              <a:ext uri="{FF2B5EF4-FFF2-40B4-BE49-F238E27FC236}">
                <a16:creationId xmlns:a16="http://schemas.microsoft.com/office/drawing/2014/main" id="{C476852C-0887-4BAF-B226-61BEC60B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73" y="1955299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F5E309-BBF9-4353-B571-490B13304E3F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" name="_x978767968">
            <a:extLst>
              <a:ext uri="{FF2B5EF4-FFF2-40B4-BE49-F238E27FC236}">
                <a16:creationId xmlns:a16="http://schemas.microsoft.com/office/drawing/2014/main" id="{41808FA1-5DC6-48D0-AC5B-AF6C6EAB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94333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3C9F24-05DF-4512-A0E9-DFDFD035B5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5354FB-7D4F-4FAA-8E31-782F9059EA8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6526A04-9F5C-4EF9-A672-91424892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78" y="2875857"/>
            <a:ext cx="13659651" cy="51140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31450D-2F23-4C49-923D-1C9F228D4EF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메일초기화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B1065B7-48FA-4E05-9A83-8025E598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6EF8F-9346-4EB2-A82D-C9AE0189D2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655271" y="3009900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4057" y="6157262"/>
            <a:ext cx="3817641" cy="6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4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8AA5374-DEA8-4AA8-B630-84E556C3E3DD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677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 결과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3" y="2634126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91" y="2480419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7FB8F2E9-8107-4AB9-BDCA-AA2F1AB98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81877272">
            <a:extLst>
              <a:ext uri="{FF2B5EF4-FFF2-40B4-BE49-F238E27FC236}">
                <a16:creationId xmlns:a16="http://schemas.microsoft.com/office/drawing/2014/main" id="{2080BCF0-7008-45D1-9747-712AF5FA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62" y="2563428"/>
            <a:ext cx="12215786" cy="519767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8FA8609-E88D-48FB-A114-A0146A20545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29CCB0C2-5FA9-42D8-B92D-E7FE7B436D22}"/>
              </a:ext>
            </a:extLst>
          </p:cNvPr>
          <p:cNvGrpSpPr/>
          <p:nvPr/>
        </p:nvGrpSpPr>
        <p:grpSpPr>
          <a:xfrm>
            <a:off x="7467600" y="2628900"/>
            <a:ext cx="2977457" cy="2977457"/>
            <a:chOff x="10052843" y="3674004"/>
            <a:chExt cx="2977457" cy="2977457"/>
          </a:xfrm>
        </p:grpSpPr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EDBD030D-DD88-447C-A5A7-F245EC56D128}"/>
                </a:ext>
              </a:extLst>
            </p:cNvPr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20" name="Object 15">
                <a:extLst>
                  <a:ext uri="{FF2B5EF4-FFF2-40B4-BE49-F238E27FC236}">
                    <a16:creationId xmlns:a16="http://schemas.microsoft.com/office/drawing/2014/main" id="{B3897EAF-67F6-4A80-9503-9C9C2FC1B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8" name="그룹 1007">
              <a:extLst>
                <a:ext uri="{FF2B5EF4-FFF2-40B4-BE49-F238E27FC236}">
                  <a16:creationId xmlns:a16="http://schemas.microsoft.com/office/drawing/2014/main" id="{23F844D9-2EE8-4B35-9BA7-75B18C4575A0}"/>
                </a:ext>
              </a:extLst>
            </p:cNvPr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EE15C387-2975-485B-9067-2161BCF3A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1" name="Object 22">
            <a:extLst>
              <a:ext uri="{FF2B5EF4-FFF2-40B4-BE49-F238E27FC236}">
                <a16:creationId xmlns:a16="http://schemas.microsoft.com/office/drawing/2014/main" id="{EBE5C3D9-380F-4A5E-A5C2-3A1BAECD29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9126" y="5756383"/>
            <a:ext cx="4211258" cy="13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516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원형: 비어 있음 68">
            <a:extLst>
              <a:ext uri="{FF2B5EF4-FFF2-40B4-BE49-F238E27FC236}">
                <a16:creationId xmlns:a16="http://schemas.microsoft.com/office/drawing/2014/main" id="{7725DE5B-029A-46D5-A46B-61E9B27E31CB}"/>
              </a:ext>
            </a:extLst>
          </p:cNvPr>
          <p:cNvSpPr/>
          <p:nvPr/>
        </p:nvSpPr>
        <p:spPr>
          <a:xfrm>
            <a:off x="7033029" y="2670341"/>
            <a:ext cx="3581400" cy="1874519"/>
          </a:xfrm>
          <a:prstGeom prst="donut">
            <a:avLst>
              <a:gd name="adj" fmla="val 5639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E7720CD5-96DB-425D-8EFD-A7F8FEFB2D77}"/>
              </a:ext>
            </a:extLst>
          </p:cNvPr>
          <p:cNvSpPr/>
          <p:nvPr/>
        </p:nvSpPr>
        <p:spPr>
          <a:xfrm>
            <a:off x="7350772" y="6702968"/>
            <a:ext cx="1390651" cy="494188"/>
          </a:xfrm>
          <a:prstGeom prst="donut">
            <a:avLst>
              <a:gd name="adj" fmla="val 2831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F4C27E-4CDE-4545-8D43-C8DC19263D22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90748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540284-E39B-4546-8981-4CD317E689E2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E89534C-05A1-4A8B-B068-26F6BD4AF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668" y="213409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578281968">
            <a:extLst>
              <a:ext uri="{FF2B5EF4-FFF2-40B4-BE49-F238E27FC236}">
                <a16:creationId xmlns:a16="http://schemas.microsoft.com/office/drawing/2014/main" id="{3B923C68-D4DA-4584-860B-9A8362EA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8" y="2492345"/>
            <a:ext cx="7689476" cy="25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40834477-BD7A-4A21-87C5-D28B13FF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417050472">
            <a:extLst>
              <a:ext uri="{FF2B5EF4-FFF2-40B4-BE49-F238E27FC236}">
                <a16:creationId xmlns:a16="http://schemas.microsoft.com/office/drawing/2014/main" id="{94FD85EE-A248-43CA-A133-3408B73A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547831"/>
            <a:ext cx="8730560" cy="47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8CCCC38C-F3A6-4C73-AB17-5A1C3BA8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_x417034360">
            <a:extLst>
              <a:ext uri="{FF2B5EF4-FFF2-40B4-BE49-F238E27FC236}">
                <a16:creationId xmlns:a16="http://schemas.microsoft.com/office/drawing/2014/main" id="{9C85596B-8E5B-4D74-BA49-64418500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77" y="5333159"/>
            <a:ext cx="9596751" cy="25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8A55AF1-71CF-4966-AA22-3464D0888F5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E275D5-F406-471D-BAC5-BEB90772F064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F55903-0823-4838-97EA-2B28C9CA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0" y="1961460"/>
            <a:ext cx="31992961" cy="9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08768600">
            <a:extLst>
              <a:ext uri="{FF2B5EF4-FFF2-40B4-BE49-F238E27FC236}">
                <a16:creationId xmlns:a16="http://schemas.microsoft.com/office/drawing/2014/main" id="{B500C0AF-D055-4577-ABA9-022FAAA0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107439"/>
            <a:ext cx="10271187" cy="65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5F779F0-A1D5-4940-A854-72149A8BF97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194740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993A6-7C3A-43E8-9DD7-5F8E17A2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95358"/>
            <a:ext cx="25576030" cy="76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181850224">
            <a:extLst>
              <a:ext uri="{FF2B5EF4-FFF2-40B4-BE49-F238E27FC236}">
                <a16:creationId xmlns:a16="http://schemas.microsoft.com/office/drawing/2014/main" id="{C49B0BC7-8972-4E37-9154-8E748B79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52558"/>
            <a:ext cx="8685483" cy="45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0078B080-4228-4F99-A91E-AABA35BD4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575461736">
            <a:extLst>
              <a:ext uri="{FF2B5EF4-FFF2-40B4-BE49-F238E27FC236}">
                <a16:creationId xmlns:a16="http://schemas.microsoft.com/office/drawing/2014/main" id="{1DBE3A9A-9691-4245-B42B-B510DEC1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55051"/>
            <a:ext cx="10090142" cy="26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8790F1-98E9-4A82-BBB5-689C6C48C823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499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F55903-0823-4838-97EA-2B28C9CA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0" y="1961460"/>
            <a:ext cx="31992961" cy="9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BBB5AD8-C5D9-49BA-B6AC-13687A38F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867" y="2102443"/>
            <a:ext cx="34886190" cy="81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08771336">
            <a:extLst>
              <a:ext uri="{FF2B5EF4-FFF2-40B4-BE49-F238E27FC236}">
                <a16:creationId xmlns:a16="http://schemas.microsoft.com/office/drawing/2014/main" id="{CFF88327-0FED-4F66-8435-D8BE4EBC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867" y="2559642"/>
            <a:ext cx="9917733" cy="66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C41E48-12EE-4F10-9EB9-C904A073C9E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12605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1" y="2040118"/>
            <a:ext cx="11400406" cy="62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65" y="3870375"/>
            <a:ext cx="11977291" cy="33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1059228-637A-4C41-9EC1-8D85EF239C1D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8609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0824FA-85DC-4722-B6F1-3014A30EB8BF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7ECF38-20B1-4C82-9777-9BCC5DDA56D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6A9B1E-1939-4055-91FD-E2273EA90CE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3" y="2004178"/>
            <a:ext cx="10869179" cy="52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95" y="2745532"/>
            <a:ext cx="8821767" cy="306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72" y="6514709"/>
            <a:ext cx="9205643" cy="26693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702D1D-30BC-4E5A-A314-2CAF6FCB1CFE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1174</Words>
  <Application>Microsoft Office PowerPoint</Application>
  <PresentationFormat>사용자 지정</PresentationFormat>
  <Paragraphs>383</Paragraphs>
  <Slides>96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3" baseType="lpstr">
      <vt:lpstr>Malgun Gothic Semilight</vt:lpstr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신휘정</cp:lastModifiedBy>
  <cp:revision>57</cp:revision>
  <dcterms:created xsi:type="dcterms:W3CDTF">2021-06-04T06:24:03Z</dcterms:created>
  <dcterms:modified xsi:type="dcterms:W3CDTF">2021-06-04T14:09:28Z</dcterms:modified>
</cp:coreProperties>
</file>